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9" r:id="rId2"/>
  </p:sldIdLst>
  <p:sldSz cx="30275213" cy="42803763"/>
  <p:notesSz cx="6858000" cy="9144000"/>
  <p:custDataLst>
    <p:tags r:id="rId5"/>
  </p:custDataLst>
  <p:defaultTextStyle>
    <a:defPPr>
      <a:defRPr lang="en-US"/>
    </a:defPPr>
    <a:lvl1pPr algn="l" defTabSz="3985851" rtl="0" eaLnBrk="0" fontAlgn="base" hangingPunct="0">
      <a:spcBef>
        <a:spcPct val="0"/>
      </a:spcBef>
      <a:spcAft>
        <a:spcPct val="0"/>
      </a:spcAft>
      <a:defRPr sz="788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1991978" indent="-1446127" algn="l" defTabSz="3985851" rtl="0" eaLnBrk="0" fontAlgn="base" hangingPunct="0">
      <a:spcBef>
        <a:spcPct val="0"/>
      </a:spcBef>
      <a:spcAft>
        <a:spcPct val="0"/>
      </a:spcAft>
      <a:defRPr sz="788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3985851" indent="-2894149" algn="l" defTabSz="3985851" rtl="0" eaLnBrk="0" fontAlgn="base" hangingPunct="0">
      <a:spcBef>
        <a:spcPct val="0"/>
      </a:spcBef>
      <a:spcAft>
        <a:spcPct val="0"/>
      </a:spcAft>
      <a:defRPr sz="788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5977827" indent="-4340274" algn="l" defTabSz="3985851" rtl="0" eaLnBrk="0" fontAlgn="base" hangingPunct="0">
      <a:spcBef>
        <a:spcPct val="0"/>
      </a:spcBef>
      <a:spcAft>
        <a:spcPct val="0"/>
      </a:spcAft>
      <a:defRPr sz="788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7971700" indent="-5788296" algn="l" defTabSz="3985851" rtl="0" eaLnBrk="0" fontAlgn="base" hangingPunct="0">
      <a:spcBef>
        <a:spcPct val="0"/>
      </a:spcBef>
      <a:spcAft>
        <a:spcPct val="0"/>
      </a:spcAft>
      <a:defRPr sz="788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729255" algn="l" defTabSz="1091702" rtl="0" eaLnBrk="1" latinLnBrk="0" hangingPunct="1">
      <a:defRPr sz="788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3275106" algn="l" defTabSz="1091702" rtl="0" eaLnBrk="1" latinLnBrk="0" hangingPunct="1">
      <a:defRPr sz="788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820958" algn="l" defTabSz="1091702" rtl="0" eaLnBrk="1" latinLnBrk="0" hangingPunct="1">
      <a:defRPr sz="788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4366809" algn="l" defTabSz="1091702" rtl="0" eaLnBrk="1" latinLnBrk="0" hangingPunct="1">
      <a:defRPr sz="788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8C87A9-C91B-42DD-8F0E-56879C5EAF45}" v="1" dt="2023-03-15T13:17:59.6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8" autoAdjust="0"/>
    <p:restoredTop sz="94639"/>
  </p:normalViewPr>
  <p:slideViewPr>
    <p:cSldViewPr snapToGrid="0">
      <p:cViewPr>
        <p:scale>
          <a:sx n="40" d="100"/>
          <a:sy n="40" d="100"/>
        </p:scale>
        <p:origin x="15" y="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tags" Target="tags/tag1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an Roshan Ghias" userId="73c7a3f4-aa21-4c39-a9c6-83a263724892" providerId="ADAL" clId="{8E8C87A9-C91B-42DD-8F0E-56879C5EAF45}"/>
    <pc:docChg chg="modSld">
      <pc:chgData name="Sean Roshan Ghias" userId="73c7a3f4-aa21-4c39-a9c6-83a263724892" providerId="ADAL" clId="{8E8C87A9-C91B-42DD-8F0E-56879C5EAF45}" dt="2023-03-15T13:17:59.669" v="0" actId="1076"/>
      <pc:docMkLst>
        <pc:docMk/>
      </pc:docMkLst>
      <pc:sldChg chg="modSp">
        <pc:chgData name="Sean Roshan Ghias" userId="73c7a3f4-aa21-4c39-a9c6-83a263724892" providerId="ADAL" clId="{8E8C87A9-C91B-42DD-8F0E-56879C5EAF45}" dt="2023-03-15T13:17:59.669" v="0" actId="1076"/>
        <pc:sldMkLst>
          <pc:docMk/>
          <pc:sldMk cId="0" sldId="269"/>
        </pc:sldMkLst>
        <pc:spChg chg="mod">
          <ac:chgData name="Sean Roshan Ghias" userId="73c7a3f4-aa21-4c39-a9c6-83a263724892" providerId="ADAL" clId="{8E8C87A9-C91B-42DD-8F0E-56879C5EAF45}" dt="2023-03-15T13:17:59.669" v="0" actId="1076"/>
          <ac:spMkLst>
            <pc:docMk/>
            <pc:sldMk cId="0" sldId="269"/>
            <ac:spMk id="7176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F6F8427E-146C-9D44-8519-9D68F06E1F6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3338566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1F0C917-8247-B241-AE73-4CD14902D6F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3338566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5DB8277-9F70-EB40-AA7D-B4163416428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3338566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DB75751-6612-468E-9862-C026023279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8D48BE26-63E4-804A-AE9E-77B60D8F47D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3338566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B62E13A8-5611-9846-99B0-437416513EB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3338566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9F5F8BB-A022-42D7-A302-96AF2FA88D65}" type="datetimeFigureOut">
              <a:rPr lang="en-GB"/>
              <a:pPr>
                <a:defRPr/>
              </a:pPr>
              <a:t>15/03/2023</a:t>
            </a:fld>
            <a:endParaRPr lang="en-GB"/>
          </a:p>
        </p:txBody>
      </p:sp>
      <p:sp>
        <p:nvSpPr>
          <p:cNvPr id="4" name="Platshållare för bildobjekt 3">
            <a:extLst>
              <a:ext uri="{FF2B5EF4-FFF2-40B4-BE49-F238E27FC236}">
                <a16:creationId xmlns:a16="http://schemas.microsoft.com/office/drawing/2014/main" id="{3FA07717-E73A-8544-B5A9-A5DA53FF6EF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Platshållare för anteckningar 4">
            <a:extLst>
              <a:ext uri="{FF2B5EF4-FFF2-40B4-BE49-F238E27FC236}">
                <a16:creationId xmlns:a16="http://schemas.microsoft.com/office/drawing/2014/main" id="{D1B92D2C-E6CB-8F4E-9EF1-8B1B7494A5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  <a:endParaRPr lang="en-GB" noProof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CA27702-718D-A644-B49A-056C21ACBC1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3338566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F99F946-E225-AB49-9725-35AD3EB4CD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3338566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F482935-1662-4AEE-AC5E-FBAECB0811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3985851" rtl="0" eaLnBrk="0" fontAlgn="base" hangingPunct="0">
      <a:spcBef>
        <a:spcPct val="30000"/>
      </a:spcBef>
      <a:spcAft>
        <a:spcPct val="0"/>
      </a:spcAft>
      <a:defRPr sz="5253" kern="1200">
        <a:solidFill>
          <a:schemeClr val="tx1"/>
        </a:solidFill>
        <a:latin typeface="+mn-lt"/>
        <a:ea typeface="+mn-ea"/>
        <a:cs typeface="+mn-cs"/>
      </a:defRPr>
    </a:lvl1pPr>
    <a:lvl2pPr marL="1991978" algn="l" defTabSz="3985851" rtl="0" eaLnBrk="0" fontAlgn="base" hangingPunct="0">
      <a:spcBef>
        <a:spcPct val="30000"/>
      </a:spcBef>
      <a:spcAft>
        <a:spcPct val="0"/>
      </a:spcAft>
      <a:defRPr sz="5253" kern="1200">
        <a:solidFill>
          <a:schemeClr val="tx1"/>
        </a:solidFill>
        <a:latin typeface="+mn-lt"/>
        <a:ea typeface="+mn-ea"/>
        <a:cs typeface="+mn-cs"/>
      </a:defRPr>
    </a:lvl2pPr>
    <a:lvl3pPr marL="3985851" algn="l" defTabSz="3985851" rtl="0" eaLnBrk="0" fontAlgn="base" hangingPunct="0">
      <a:spcBef>
        <a:spcPct val="30000"/>
      </a:spcBef>
      <a:spcAft>
        <a:spcPct val="0"/>
      </a:spcAft>
      <a:defRPr sz="5253" kern="1200">
        <a:solidFill>
          <a:schemeClr val="tx1"/>
        </a:solidFill>
        <a:latin typeface="+mn-lt"/>
        <a:ea typeface="+mn-ea"/>
        <a:cs typeface="+mn-cs"/>
      </a:defRPr>
    </a:lvl3pPr>
    <a:lvl4pPr marL="5977827" algn="l" defTabSz="3985851" rtl="0" eaLnBrk="0" fontAlgn="base" hangingPunct="0">
      <a:spcBef>
        <a:spcPct val="30000"/>
      </a:spcBef>
      <a:spcAft>
        <a:spcPct val="0"/>
      </a:spcAft>
      <a:defRPr sz="5253" kern="1200">
        <a:solidFill>
          <a:schemeClr val="tx1"/>
        </a:solidFill>
        <a:latin typeface="+mn-lt"/>
        <a:ea typeface="+mn-ea"/>
        <a:cs typeface="+mn-cs"/>
      </a:defRPr>
    </a:lvl4pPr>
    <a:lvl5pPr marL="7971700" algn="l" defTabSz="3985851" rtl="0" eaLnBrk="0" fontAlgn="base" hangingPunct="0">
      <a:spcBef>
        <a:spcPct val="30000"/>
      </a:spcBef>
      <a:spcAft>
        <a:spcPct val="0"/>
      </a:spcAft>
      <a:defRPr sz="5253" kern="1200">
        <a:solidFill>
          <a:schemeClr val="tx1"/>
        </a:solidFill>
        <a:latin typeface="+mn-lt"/>
        <a:ea typeface="+mn-ea"/>
        <a:cs typeface="+mn-cs"/>
      </a:defRPr>
    </a:lvl5pPr>
    <a:lvl6pPr marL="9964785" algn="l" defTabSz="3985914" rtl="0" eaLnBrk="1" latinLnBrk="0" hangingPunct="1">
      <a:defRPr sz="5253" kern="1200">
        <a:solidFill>
          <a:schemeClr val="tx1"/>
        </a:solidFill>
        <a:latin typeface="+mn-lt"/>
        <a:ea typeface="+mn-ea"/>
        <a:cs typeface="+mn-cs"/>
      </a:defRPr>
    </a:lvl6pPr>
    <a:lvl7pPr marL="11957742" algn="l" defTabSz="3985914" rtl="0" eaLnBrk="1" latinLnBrk="0" hangingPunct="1">
      <a:defRPr sz="5253" kern="1200">
        <a:solidFill>
          <a:schemeClr val="tx1"/>
        </a:solidFill>
        <a:latin typeface="+mn-lt"/>
        <a:ea typeface="+mn-ea"/>
        <a:cs typeface="+mn-cs"/>
      </a:defRPr>
    </a:lvl7pPr>
    <a:lvl8pPr marL="13950698" algn="l" defTabSz="3985914" rtl="0" eaLnBrk="1" latinLnBrk="0" hangingPunct="1">
      <a:defRPr sz="5253" kern="1200">
        <a:solidFill>
          <a:schemeClr val="tx1"/>
        </a:solidFill>
        <a:latin typeface="+mn-lt"/>
        <a:ea typeface="+mn-ea"/>
        <a:cs typeface="+mn-cs"/>
      </a:defRPr>
    </a:lvl8pPr>
    <a:lvl9pPr marL="15943655" algn="l" defTabSz="3985914" rtl="0" eaLnBrk="1" latinLnBrk="0" hangingPunct="1">
      <a:defRPr sz="525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60728" y="1817796"/>
            <a:ext cx="19964468" cy="3889378"/>
          </a:xfrm>
          <a:prstGeom prst="rect">
            <a:avLst/>
          </a:prstGeom>
        </p:spPr>
        <p:txBody>
          <a:bodyPr/>
          <a:lstStyle>
            <a:lvl1pPr>
              <a:defRPr sz="104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60729" y="9877793"/>
            <a:ext cx="20779165" cy="2697185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ts val="2605"/>
              </a:lnSpc>
              <a:spcBef>
                <a:spcPts val="2605"/>
              </a:spcBef>
              <a:defRPr sz="2615" b="1">
                <a:latin typeface="Georgia" panose="02040502050405020303" pitchFamily="18" charset="0"/>
              </a:defRPr>
            </a:lvl1pPr>
            <a:lvl2pPr marL="0" indent="0">
              <a:lnSpc>
                <a:spcPts val="3472"/>
              </a:lnSpc>
              <a:buNone/>
              <a:defRPr sz="2615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5231"/>
            </a:lvl3pPr>
            <a:lvl4pPr>
              <a:defRPr sz="5231"/>
            </a:lvl4pPr>
            <a:lvl5pPr>
              <a:defRPr sz="5231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6"/>
          </p:nvPr>
        </p:nvSpPr>
        <p:spPr>
          <a:xfrm>
            <a:off x="8360729" y="5960975"/>
            <a:ext cx="20779165" cy="96034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7846" cap="all" baseline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Platshållare för text 10"/>
          <p:cNvSpPr>
            <a:spLocks noGrp="1"/>
          </p:cNvSpPr>
          <p:nvPr>
            <p:ph type="body" sz="quarter" idx="17"/>
          </p:nvPr>
        </p:nvSpPr>
        <p:spPr>
          <a:xfrm>
            <a:off x="8360729" y="7229999"/>
            <a:ext cx="20779165" cy="96034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399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Platshållare för text 17"/>
          <p:cNvSpPr>
            <a:spLocks noGrp="1"/>
          </p:cNvSpPr>
          <p:nvPr>
            <p:ph type="body" sz="quarter" idx="18"/>
          </p:nvPr>
        </p:nvSpPr>
        <p:spPr>
          <a:xfrm>
            <a:off x="17280699" y="39196572"/>
            <a:ext cx="3541922" cy="2195065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lang="sv-SE" sz="2140" b="1" cap="none" baseline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lang="sv-SE" sz="7846" smtClean="0"/>
            </a:lvl2pPr>
            <a:lvl3pPr>
              <a:defRPr lang="sv-SE" sz="7846" smtClean="0"/>
            </a:lvl3pPr>
            <a:lvl4pPr>
              <a:defRPr lang="sv-SE" sz="7846" smtClean="0"/>
            </a:lvl4pPr>
            <a:lvl5pPr>
              <a:defRPr lang="en-GB" sz="7846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latshållare för text 17"/>
          <p:cNvSpPr>
            <a:spLocks noGrp="1"/>
          </p:cNvSpPr>
          <p:nvPr>
            <p:ph type="body" sz="quarter" idx="19"/>
          </p:nvPr>
        </p:nvSpPr>
        <p:spPr>
          <a:xfrm>
            <a:off x="20987309" y="39196572"/>
            <a:ext cx="3705910" cy="2195065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lang="sv-SE" sz="2140" b="1" cap="none" baseline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lang="sv-SE" sz="7846" smtClean="0"/>
            </a:lvl2pPr>
            <a:lvl3pPr>
              <a:defRPr lang="sv-SE" sz="7846" smtClean="0"/>
            </a:lvl3pPr>
            <a:lvl4pPr>
              <a:defRPr lang="sv-SE" sz="7846" smtClean="0"/>
            </a:lvl4pPr>
            <a:lvl5pPr>
              <a:defRPr lang="en-GB" sz="7846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1" name="Platshållare för text 17"/>
          <p:cNvSpPr>
            <a:spLocks noGrp="1"/>
          </p:cNvSpPr>
          <p:nvPr>
            <p:ph type="body" sz="quarter" idx="20"/>
          </p:nvPr>
        </p:nvSpPr>
        <p:spPr>
          <a:xfrm>
            <a:off x="24857912" y="39196572"/>
            <a:ext cx="4281983" cy="2195065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lang="sv-SE" sz="2140" b="1" cap="none" baseline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lang="sv-SE" sz="7846" smtClean="0"/>
            </a:lvl2pPr>
            <a:lvl3pPr>
              <a:defRPr lang="sv-SE" sz="7846" smtClean="0"/>
            </a:lvl3pPr>
            <a:lvl4pPr>
              <a:defRPr lang="sv-SE" sz="7846" smtClean="0"/>
            </a:lvl4pPr>
            <a:lvl5pPr>
              <a:defRPr lang="en-GB" sz="7846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latshållare för bild 22"/>
          <p:cNvSpPr>
            <a:spLocks noGrp="1"/>
          </p:cNvSpPr>
          <p:nvPr>
            <p:ph type="pic" sz="quarter" idx="21"/>
          </p:nvPr>
        </p:nvSpPr>
        <p:spPr>
          <a:xfrm>
            <a:off x="1149339" y="31903899"/>
            <a:ext cx="6489548" cy="2256798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140"/>
            </a:lvl1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24" name="Platshållare för bild 22"/>
          <p:cNvSpPr>
            <a:spLocks noGrp="1"/>
          </p:cNvSpPr>
          <p:nvPr>
            <p:ph type="pic" sz="quarter" idx="22"/>
          </p:nvPr>
        </p:nvSpPr>
        <p:spPr>
          <a:xfrm>
            <a:off x="1149339" y="34592853"/>
            <a:ext cx="6489548" cy="2256798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140"/>
            </a:lvl1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" name="Platshållare för bild 8">
            <a:extLst>
              <a:ext uri="{FF2B5EF4-FFF2-40B4-BE49-F238E27FC236}">
                <a16:creationId xmlns:a16="http://schemas.microsoft.com/office/drawing/2014/main" id="{05002419-EEEF-A66B-1D51-108FE3CA1929}"/>
              </a:ext>
            </a:extLst>
          </p:cNvPr>
          <p:cNvSpPr>
            <a:spLocks noGrp="1" noChangeArrowheads="1" noTextEdit="1"/>
          </p:cNvSpPr>
          <p:nvPr>
            <p:ph type="pic" sz="quarter" idx="23"/>
          </p:nvPr>
        </p:nvSpPr>
        <p:spPr>
          <a:xfrm>
            <a:off x="27591264" y="870362"/>
            <a:ext cx="1467863" cy="1277501"/>
          </a:xfrm>
        </p:spPr>
      </p:sp>
    </p:spTree>
    <p:extLst>
      <p:ext uri="{BB962C8B-B14F-4D97-AF65-F5344CB8AC3E}">
        <p14:creationId xmlns:p14="http://schemas.microsoft.com/office/powerpoint/2010/main" val="3497076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034437" y="1817796"/>
            <a:ext cx="19964468" cy="3889378"/>
          </a:xfrm>
          <a:prstGeom prst="rect">
            <a:avLst/>
          </a:prstGeom>
        </p:spPr>
        <p:txBody>
          <a:bodyPr/>
          <a:lstStyle>
            <a:lvl1pPr>
              <a:defRPr sz="104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034437" y="9877793"/>
            <a:ext cx="20779165" cy="2697185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ts val="2605"/>
              </a:lnSpc>
              <a:spcBef>
                <a:spcPts val="2605"/>
              </a:spcBef>
              <a:defRPr sz="2615" b="1">
                <a:latin typeface="Georgia" panose="02040502050405020303" pitchFamily="18" charset="0"/>
              </a:defRPr>
            </a:lvl1pPr>
            <a:lvl2pPr marL="0" indent="0">
              <a:lnSpc>
                <a:spcPts val="3472"/>
              </a:lnSpc>
              <a:buNone/>
              <a:defRPr sz="2615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5231"/>
            </a:lvl3pPr>
            <a:lvl4pPr>
              <a:defRPr sz="5231"/>
            </a:lvl4pPr>
            <a:lvl5pPr>
              <a:defRPr sz="5231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6"/>
          </p:nvPr>
        </p:nvSpPr>
        <p:spPr>
          <a:xfrm>
            <a:off x="7034437" y="5960975"/>
            <a:ext cx="20779165" cy="96034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7846" cap="all" baseline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Platshållare för text 10"/>
          <p:cNvSpPr>
            <a:spLocks noGrp="1"/>
          </p:cNvSpPr>
          <p:nvPr>
            <p:ph type="body" sz="quarter" idx="17"/>
          </p:nvPr>
        </p:nvSpPr>
        <p:spPr>
          <a:xfrm>
            <a:off x="7034437" y="7229999"/>
            <a:ext cx="20779165" cy="96034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399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Platshållare för text 17"/>
          <p:cNvSpPr>
            <a:spLocks noGrp="1"/>
          </p:cNvSpPr>
          <p:nvPr>
            <p:ph type="body" sz="quarter" idx="18"/>
          </p:nvPr>
        </p:nvSpPr>
        <p:spPr>
          <a:xfrm>
            <a:off x="17280699" y="39196572"/>
            <a:ext cx="3541922" cy="2195065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lang="sv-SE" sz="2140" b="1" cap="none" baseline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lang="sv-SE" sz="7846" smtClean="0"/>
            </a:lvl2pPr>
            <a:lvl3pPr>
              <a:defRPr lang="sv-SE" sz="7846" smtClean="0"/>
            </a:lvl3pPr>
            <a:lvl4pPr>
              <a:defRPr lang="sv-SE" sz="7846" smtClean="0"/>
            </a:lvl4pPr>
            <a:lvl5pPr>
              <a:defRPr lang="en-GB" sz="7846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latshållare för text 17"/>
          <p:cNvSpPr>
            <a:spLocks noGrp="1"/>
          </p:cNvSpPr>
          <p:nvPr>
            <p:ph type="body" sz="quarter" idx="19"/>
          </p:nvPr>
        </p:nvSpPr>
        <p:spPr>
          <a:xfrm>
            <a:off x="20987309" y="39196572"/>
            <a:ext cx="3705910" cy="2195065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lang="sv-SE" sz="2140" b="1" cap="none" baseline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lang="sv-SE" sz="7846" smtClean="0"/>
            </a:lvl2pPr>
            <a:lvl3pPr>
              <a:defRPr lang="sv-SE" sz="7846" smtClean="0"/>
            </a:lvl3pPr>
            <a:lvl4pPr>
              <a:defRPr lang="sv-SE" sz="7846" smtClean="0"/>
            </a:lvl4pPr>
            <a:lvl5pPr>
              <a:defRPr lang="en-GB" sz="7846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1" name="Platshållare för text 17"/>
          <p:cNvSpPr>
            <a:spLocks noGrp="1"/>
          </p:cNvSpPr>
          <p:nvPr>
            <p:ph type="body" sz="quarter" idx="20"/>
          </p:nvPr>
        </p:nvSpPr>
        <p:spPr>
          <a:xfrm>
            <a:off x="24857912" y="39196572"/>
            <a:ext cx="4281983" cy="2195065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lang="sv-SE" sz="2140" b="1" cap="none" baseline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lang="sv-SE" sz="7846" smtClean="0"/>
            </a:lvl2pPr>
            <a:lvl3pPr>
              <a:defRPr lang="sv-SE" sz="7846" smtClean="0"/>
            </a:lvl3pPr>
            <a:lvl4pPr>
              <a:defRPr lang="sv-SE" sz="7846" smtClean="0"/>
            </a:lvl4pPr>
            <a:lvl5pPr>
              <a:defRPr lang="en-GB" sz="7846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latshållare för bild 22"/>
          <p:cNvSpPr>
            <a:spLocks noGrp="1"/>
          </p:cNvSpPr>
          <p:nvPr>
            <p:ph type="pic" sz="quarter" idx="21"/>
          </p:nvPr>
        </p:nvSpPr>
        <p:spPr>
          <a:xfrm>
            <a:off x="1149339" y="31903899"/>
            <a:ext cx="6489548" cy="2256798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140"/>
            </a:lvl1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24" name="Platshållare för bild 22"/>
          <p:cNvSpPr>
            <a:spLocks noGrp="1"/>
          </p:cNvSpPr>
          <p:nvPr>
            <p:ph type="pic" sz="quarter" idx="22"/>
          </p:nvPr>
        </p:nvSpPr>
        <p:spPr>
          <a:xfrm>
            <a:off x="1149339" y="34592853"/>
            <a:ext cx="6489548" cy="2256798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140"/>
            </a:lvl1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13" name="Platshållare för innehåll 2"/>
          <p:cNvSpPr>
            <a:spLocks noGrp="1"/>
          </p:cNvSpPr>
          <p:nvPr>
            <p:ph idx="23"/>
          </p:nvPr>
        </p:nvSpPr>
        <p:spPr>
          <a:xfrm>
            <a:off x="30870911" y="28522123"/>
            <a:ext cx="6342375" cy="3811186"/>
          </a:xfrm>
          <a:prstGeom prst="rect">
            <a:avLst/>
          </a:prstGeom>
        </p:spPr>
        <p:txBody>
          <a:bodyPr>
            <a:normAutofit/>
          </a:bodyPr>
          <a:lstStyle>
            <a:lvl1pPr marL="372084" indent="-372084">
              <a:buFont typeface="+mj-lt"/>
              <a:buAutoNum type="arabicPeriod"/>
              <a:defRPr sz="1783" b="0"/>
            </a:lvl1pPr>
            <a:lvl2pPr marL="0" indent="0">
              <a:lnSpc>
                <a:spcPts val="3472"/>
              </a:lnSpc>
              <a:buNone/>
              <a:defRPr sz="2615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5231"/>
            </a:lvl3pPr>
            <a:lvl4pPr>
              <a:defRPr sz="5231"/>
            </a:lvl4pPr>
            <a:lvl5pPr>
              <a:defRPr sz="5231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latshållare för innehåll 2"/>
          <p:cNvSpPr>
            <a:spLocks noGrp="1"/>
          </p:cNvSpPr>
          <p:nvPr>
            <p:ph idx="24"/>
          </p:nvPr>
        </p:nvSpPr>
        <p:spPr>
          <a:xfrm>
            <a:off x="30870911" y="33038465"/>
            <a:ext cx="6342375" cy="381118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 typeface="+mj-lt"/>
              <a:buNone/>
              <a:defRPr sz="1783" b="0"/>
            </a:lvl1pPr>
            <a:lvl2pPr marL="0" indent="0">
              <a:lnSpc>
                <a:spcPts val="3472"/>
              </a:lnSpc>
              <a:buNone/>
              <a:defRPr sz="2615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5231"/>
            </a:lvl3pPr>
            <a:lvl4pPr>
              <a:defRPr sz="5231"/>
            </a:lvl4pPr>
            <a:lvl5pPr>
              <a:defRPr sz="5231"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6484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openxmlformats.org/officeDocument/2006/relationships/image" Target="../media/image8.png"/><Relationship Id="rId5" Type="http://schemas.openxmlformats.org/officeDocument/2006/relationships/image" Target="../media/image2.emf"/><Relationship Id="rId10" Type="http://schemas.openxmlformats.org/officeDocument/2006/relationships/image" Target="../media/image7.png"/><Relationship Id="rId4" Type="http://schemas.openxmlformats.org/officeDocument/2006/relationships/image" Target="../media/image1.emf"/><Relationship Id="rId9" Type="http://schemas.openxmlformats.org/officeDocument/2006/relationships/image" Target="../media/image6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49953AA0-6D4E-13F7-BB42-E6B21348BEF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4" y="271775"/>
            <a:ext cx="30275217" cy="3422713"/>
          </a:xfrm>
          <a:prstGeom prst="rect">
            <a:avLst/>
          </a:prstGeom>
        </p:spPr>
      </p:pic>
      <p:sp>
        <p:nvSpPr>
          <p:cNvPr id="4" name="Platshållare för text 2">
            <a:extLst>
              <a:ext uri="{FF2B5EF4-FFF2-40B4-BE49-F238E27FC236}">
                <a16:creationId xmlns:a16="http://schemas.microsoft.com/office/drawing/2014/main" id="{34EC8226-34C2-36A7-4D7A-563CC46FD4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8720" y="4392063"/>
            <a:ext cx="28324494" cy="36894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dirty="0"/>
              <a:t>Klicka här för att ändra format på bakgrundstexten</a:t>
            </a:r>
          </a:p>
          <a:p>
            <a:pPr lvl="1"/>
            <a:r>
              <a:rPr lang="sv-SE" altLang="sv-SE" dirty="0"/>
              <a:t>Nivå två</a:t>
            </a:r>
          </a:p>
          <a:p>
            <a:pPr lvl="2"/>
            <a:r>
              <a:rPr lang="sv-SE" altLang="sv-SE" dirty="0"/>
              <a:t>Nivå tre</a:t>
            </a:r>
          </a:p>
          <a:p>
            <a:pPr lvl="3"/>
            <a:r>
              <a:rPr lang="sv-SE" altLang="sv-SE" dirty="0"/>
              <a:t>Nivå fyra</a:t>
            </a:r>
          </a:p>
          <a:p>
            <a:pPr lvl="4"/>
            <a:r>
              <a:rPr lang="sv-SE" altLang="sv-SE" dirty="0"/>
              <a:t>Nivå fem</a:t>
            </a:r>
            <a:endParaRPr lang="en-GB" altLang="sv-SE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F477114D-1767-187A-9157-3457D2BA84E8}"/>
              </a:ext>
            </a:extLst>
          </p:cNvPr>
          <p:cNvPicPr>
            <a:picLocks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8721" y="969351"/>
            <a:ext cx="1335024" cy="1286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 descr="SNETP (@SNE_TP) / Twitter">
            <a:extLst>
              <a:ext uri="{FF2B5EF4-FFF2-40B4-BE49-F238E27FC236}">
                <a16:creationId xmlns:a16="http://schemas.microsoft.com/office/drawing/2014/main" id="{596D5753-21D3-12A2-4BD1-03C43D006F0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2370" y="41877347"/>
            <a:ext cx="1877721" cy="688331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9" name="Picture 6" descr="Sign in · GitLab">
            <a:extLst>
              <a:ext uri="{FF2B5EF4-FFF2-40B4-BE49-F238E27FC236}">
                <a16:creationId xmlns:a16="http://schemas.microsoft.com/office/drawing/2014/main" id="{93867B93-733E-6AEB-CFAE-DD13548728A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46226" y="41717584"/>
            <a:ext cx="2462150" cy="81440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" name="Picture 8" descr="International Atomic Energy Agency - Wikipedia">
            <a:extLst>
              <a:ext uri="{FF2B5EF4-FFF2-40B4-BE49-F238E27FC236}">
                <a16:creationId xmlns:a16="http://schemas.microsoft.com/office/drawing/2014/main" id="{842899F8-F30D-C84E-AC92-CA1C1C58313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2895" y="41717584"/>
            <a:ext cx="774597" cy="958661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1" name="Picture 10" descr="NUGENIA, un acteur incontournable de la R&amp;D nucléaire européenne | Nuclear  Valley">
            <a:extLst>
              <a:ext uri="{FF2B5EF4-FFF2-40B4-BE49-F238E27FC236}">
                <a16:creationId xmlns:a16="http://schemas.microsoft.com/office/drawing/2014/main" id="{F17B2450-2AF8-8A7B-C5AB-0A344F8811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5023" y="41717584"/>
            <a:ext cx="1705787" cy="855583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2" name="Picture 2" descr="The Swedish Radiation Safety Authority - Strålsäkerhetsmyndigheten">
            <a:extLst>
              <a:ext uri="{FF2B5EF4-FFF2-40B4-BE49-F238E27FC236}">
                <a16:creationId xmlns:a16="http://schemas.microsoft.com/office/drawing/2014/main" id="{C9405E90-18D3-62DA-22FD-80AA04389A2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55742" y="41717584"/>
            <a:ext cx="1128666" cy="848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Rak 24">
            <a:extLst>
              <a:ext uri="{FF2B5EF4-FFF2-40B4-BE49-F238E27FC236}">
                <a16:creationId xmlns:a16="http://schemas.microsoft.com/office/drawing/2014/main" id="{92399F3E-7B5C-FA5B-E1D2-90BC02CE489F}"/>
              </a:ext>
            </a:extLst>
          </p:cNvPr>
          <p:cNvCxnSpPr>
            <a:cxnSpLocks/>
          </p:cNvCxnSpPr>
          <p:nvPr userDrawn="1"/>
        </p:nvCxnSpPr>
        <p:spPr>
          <a:xfrm>
            <a:off x="924514" y="41502265"/>
            <a:ext cx="28588700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: Rounded Corners 3">
            <a:extLst>
              <a:ext uri="{FF2B5EF4-FFF2-40B4-BE49-F238E27FC236}">
                <a16:creationId xmlns:a16="http://schemas.microsoft.com/office/drawing/2014/main" id="{4280D21E-087D-B19F-DBD1-5FB042DB93B5}"/>
              </a:ext>
            </a:extLst>
          </p:cNvPr>
          <p:cNvSpPr txBox="1">
            <a:spLocks/>
          </p:cNvSpPr>
          <p:nvPr userDrawn="1"/>
        </p:nvSpPr>
        <p:spPr>
          <a:xfrm>
            <a:off x="12681676" y="609600"/>
            <a:ext cx="4911856" cy="2718816"/>
          </a:xfrm>
          <a:prstGeom prst="roundRect">
            <a:avLst/>
          </a:prstGeom>
          <a:solidFill>
            <a:srgbClr val="008CFF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2400"/>
              </a:spcBef>
            </a:pPr>
            <a:br>
              <a:rPr lang="fr-FR" dirty="0"/>
            </a:br>
            <a:br>
              <a:rPr lang="fr-FR" dirty="0"/>
            </a:br>
            <a:r>
              <a:rPr lang="fr-FR" sz="2400" b="1" dirty="0"/>
              <a:t>ERMSAR 2024</a:t>
            </a:r>
          </a:p>
          <a:p>
            <a:pPr>
              <a:spcBef>
                <a:spcPts val="2400"/>
              </a:spcBef>
            </a:pPr>
            <a:br>
              <a:rPr lang="en-US" sz="100" b="1" dirty="0"/>
            </a:br>
            <a:r>
              <a:rPr lang="fr-FR" sz="2000" dirty="0"/>
              <a:t>11</a:t>
            </a:r>
            <a:r>
              <a:rPr lang="fr-FR" sz="2000" baseline="30000" dirty="0"/>
              <a:t>th</a:t>
            </a:r>
            <a:r>
              <a:rPr lang="fr-FR" sz="2000" dirty="0"/>
              <a:t> Conference on </a:t>
            </a:r>
          </a:p>
          <a:p>
            <a:pPr>
              <a:spcBef>
                <a:spcPts val="300"/>
              </a:spcBef>
            </a:pPr>
            <a:r>
              <a:rPr lang="fr-FR" sz="2000" b="1" dirty="0"/>
              <a:t>SEVERE ACCIDENTS RESEARCH</a:t>
            </a:r>
          </a:p>
          <a:p>
            <a:pPr>
              <a:spcBef>
                <a:spcPts val="300"/>
              </a:spcBef>
            </a:pPr>
            <a:r>
              <a:rPr lang="fr-FR" sz="2000" dirty="0"/>
              <a:t>May 13-16, 2024 – Stockholm, Sweden</a:t>
            </a:r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0B141151-30FD-88DD-6E1A-EB1580A2DC97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4264932" y="826645"/>
            <a:ext cx="1745344" cy="92512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3968824" rtl="0" eaLnBrk="1" fontAlgn="base" hangingPunct="1">
        <a:lnSpc>
          <a:spcPts val="13017"/>
        </a:lnSpc>
        <a:spcBef>
          <a:spcPct val="0"/>
        </a:spcBef>
        <a:spcAft>
          <a:spcPct val="0"/>
        </a:spcAft>
        <a:defRPr sz="11294" b="1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algn="l" defTabSz="3968824" rtl="0" eaLnBrk="1" fontAlgn="base" hangingPunct="1">
        <a:lnSpc>
          <a:spcPts val="13017"/>
        </a:lnSpc>
        <a:spcBef>
          <a:spcPct val="0"/>
        </a:spcBef>
        <a:spcAft>
          <a:spcPct val="0"/>
        </a:spcAft>
        <a:defRPr sz="11294" b="1">
          <a:solidFill>
            <a:schemeClr val="tx1"/>
          </a:solidFill>
          <a:latin typeface="Open Sans" panose="020B0606030504020204" pitchFamily="34" charset="0"/>
          <a:cs typeface="Open Sans" panose="020B0606030504020204" pitchFamily="34" charset="0"/>
        </a:defRPr>
      </a:lvl2pPr>
      <a:lvl3pPr algn="l" defTabSz="3968824" rtl="0" eaLnBrk="1" fontAlgn="base" hangingPunct="1">
        <a:lnSpc>
          <a:spcPts val="13017"/>
        </a:lnSpc>
        <a:spcBef>
          <a:spcPct val="0"/>
        </a:spcBef>
        <a:spcAft>
          <a:spcPct val="0"/>
        </a:spcAft>
        <a:defRPr sz="11294" b="1">
          <a:solidFill>
            <a:schemeClr val="tx1"/>
          </a:solidFill>
          <a:latin typeface="Open Sans" panose="020B0606030504020204" pitchFamily="34" charset="0"/>
          <a:cs typeface="Open Sans" panose="020B0606030504020204" pitchFamily="34" charset="0"/>
        </a:defRPr>
      </a:lvl3pPr>
      <a:lvl4pPr algn="l" defTabSz="3968824" rtl="0" eaLnBrk="1" fontAlgn="base" hangingPunct="1">
        <a:lnSpc>
          <a:spcPts val="13017"/>
        </a:lnSpc>
        <a:spcBef>
          <a:spcPct val="0"/>
        </a:spcBef>
        <a:spcAft>
          <a:spcPct val="0"/>
        </a:spcAft>
        <a:defRPr sz="11294" b="1">
          <a:solidFill>
            <a:schemeClr val="tx1"/>
          </a:solidFill>
          <a:latin typeface="Open Sans" panose="020B0606030504020204" pitchFamily="34" charset="0"/>
          <a:cs typeface="Open Sans" panose="020B0606030504020204" pitchFamily="34" charset="0"/>
        </a:defRPr>
      </a:lvl4pPr>
      <a:lvl5pPr algn="l" defTabSz="3968824" rtl="0" eaLnBrk="1" fontAlgn="base" hangingPunct="1">
        <a:lnSpc>
          <a:spcPts val="13017"/>
        </a:lnSpc>
        <a:spcBef>
          <a:spcPct val="0"/>
        </a:spcBef>
        <a:spcAft>
          <a:spcPct val="0"/>
        </a:spcAft>
        <a:defRPr sz="11294" b="1">
          <a:solidFill>
            <a:schemeClr val="tx1"/>
          </a:solidFill>
          <a:latin typeface="Open Sans" panose="020B0606030504020204" pitchFamily="34" charset="0"/>
          <a:cs typeface="Open Sans" panose="020B0606030504020204" pitchFamily="34" charset="0"/>
        </a:defRPr>
      </a:lvl5pPr>
      <a:lvl6pPr marL="543519" algn="l" defTabSz="3968824" rtl="0" eaLnBrk="1" fontAlgn="base" hangingPunct="1">
        <a:lnSpc>
          <a:spcPts val="13017"/>
        </a:lnSpc>
        <a:spcBef>
          <a:spcPct val="0"/>
        </a:spcBef>
        <a:spcAft>
          <a:spcPct val="0"/>
        </a:spcAft>
        <a:defRPr sz="11294" b="1">
          <a:solidFill>
            <a:schemeClr val="tx1"/>
          </a:solidFill>
          <a:latin typeface="Open Sans" panose="020B0606030504020204" pitchFamily="34" charset="0"/>
          <a:cs typeface="Open Sans" panose="020B0606030504020204" pitchFamily="34" charset="0"/>
        </a:defRPr>
      </a:lvl6pPr>
      <a:lvl7pPr marL="1087039" algn="l" defTabSz="3968824" rtl="0" eaLnBrk="1" fontAlgn="base" hangingPunct="1">
        <a:lnSpc>
          <a:spcPts val="13017"/>
        </a:lnSpc>
        <a:spcBef>
          <a:spcPct val="0"/>
        </a:spcBef>
        <a:spcAft>
          <a:spcPct val="0"/>
        </a:spcAft>
        <a:defRPr sz="11294" b="1">
          <a:solidFill>
            <a:schemeClr val="tx1"/>
          </a:solidFill>
          <a:latin typeface="Open Sans" panose="020B0606030504020204" pitchFamily="34" charset="0"/>
          <a:cs typeface="Open Sans" panose="020B0606030504020204" pitchFamily="34" charset="0"/>
        </a:defRPr>
      </a:lvl7pPr>
      <a:lvl8pPr marL="1630558" algn="l" defTabSz="3968824" rtl="0" eaLnBrk="1" fontAlgn="base" hangingPunct="1">
        <a:lnSpc>
          <a:spcPts val="13017"/>
        </a:lnSpc>
        <a:spcBef>
          <a:spcPct val="0"/>
        </a:spcBef>
        <a:spcAft>
          <a:spcPct val="0"/>
        </a:spcAft>
        <a:defRPr sz="11294" b="1">
          <a:solidFill>
            <a:schemeClr val="tx1"/>
          </a:solidFill>
          <a:latin typeface="Open Sans" panose="020B0606030504020204" pitchFamily="34" charset="0"/>
          <a:cs typeface="Open Sans" panose="020B0606030504020204" pitchFamily="34" charset="0"/>
        </a:defRPr>
      </a:lvl8pPr>
      <a:lvl9pPr marL="2174077" algn="l" defTabSz="3968824" rtl="0" eaLnBrk="1" fontAlgn="base" hangingPunct="1">
        <a:lnSpc>
          <a:spcPts val="13017"/>
        </a:lnSpc>
        <a:spcBef>
          <a:spcPct val="0"/>
        </a:spcBef>
        <a:spcAft>
          <a:spcPct val="0"/>
        </a:spcAft>
        <a:defRPr sz="11294" b="1">
          <a:solidFill>
            <a:schemeClr val="tx1"/>
          </a:solidFill>
          <a:latin typeface="Open Sans" panose="020B0606030504020204" pitchFamily="34" charset="0"/>
          <a:cs typeface="Open Sans" panose="020B0606030504020204" pitchFamily="34" charset="0"/>
        </a:defRPr>
      </a:lvl9pPr>
    </p:titleStyle>
    <p:bodyStyle>
      <a:lvl1pPr algn="l" defTabSz="3968824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defRPr sz="8678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1541859" indent="-1541859" algn="l" defTabSz="3968824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8678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3140334" indent="-1598476" algn="l" defTabSz="3968824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8678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4670870" indent="-1528648" algn="l" defTabSz="3968824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8678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4pPr>
      <a:lvl5pPr marL="6661887" indent="-1983469" algn="l" defTabSz="3968824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8678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5pPr>
      <a:lvl6pPr marL="10914439" indent="-992221" algn="l" defTabSz="3968887" rtl="0" eaLnBrk="1" latinLnBrk="0" hangingPunct="1">
        <a:spcBef>
          <a:spcPct val="20000"/>
        </a:spcBef>
        <a:buFont typeface="Arial" pitchFamily="34" charset="0"/>
        <a:buChar char="•"/>
        <a:defRPr sz="8678" kern="1200">
          <a:solidFill>
            <a:schemeClr val="tx1"/>
          </a:solidFill>
          <a:latin typeface="+mn-lt"/>
          <a:ea typeface="+mn-ea"/>
          <a:cs typeface="+mn-cs"/>
        </a:defRPr>
      </a:lvl6pPr>
      <a:lvl7pPr marL="12898883" indent="-992221" algn="l" defTabSz="3968887" rtl="0" eaLnBrk="1" latinLnBrk="0" hangingPunct="1">
        <a:spcBef>
          <a:spcPct val="20000"/>
        </a:spcBef>
        <a:buFont typeface="Arial" pitchFamily="34" charset="0"/>
        <a:buChar char="•"/>
        <a:defRPr sz="8678" kern="1200">
          <a:solidFill>
            <a:schemeClr val="tx1"/>
          </a:solidFill>
          <a:latin typeface="+mn-lt"/>
          <a:ea typeface="+mn-ea"/>
          <a:cs typeface="+mn-cs"/>
        </a:defRPr>
      </a:lvl7pPr>
      <a:lvl8pPr marL="14883327" indent="-992221" algn="l" defTabSz="3968887" rtl="0" eaLnBrk="1" latinLnBrk="0" hangingPunct="1">
        <a:spcBef>
          <a:spcPct val="20000"/>
        </a:spcBef>
        <a:buFont typeface="Arial" pitchFamily="34" charset="0"/>
        <a:buChar char="•"/>
        <a:defRPr sz="8678" kern="1200">
          <a:solidFill>
            <a:schemeClr val="tx1"/>
          </a:solidFill>
          <a:latin typeface="+mn-lt"/>
          <a:ea typeface="+mn-ea"/>
          <a:cs typeface="+mn-cs"/>
        </a:defRPr>
      </a:lvl8pPr>
      <a:lvl9pPr marL="16867770" indent="-992221" algn="l" defTabSz="3968887" rtl="0" eaLnBrk="1" latinLnBrk="0" hangingPunct="1">
        <a:spcBef>
          <a:spcPct val="20000"/>
        </a:spcBef>
        <a:buFont typeface="Arial" pitchFamily="34" charset="0"/>
        <a:buChar char="•"/>
        <a:defRPr sz="86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968887" rtl="0" eaLnBrk="1" latinLnBrk="0" hangingPunct="1">
        <a:defRPr sz="7846" kern="1200">
          <a:solidFill>
            <a:schemeClr val="tx1"/>
          </a:solidFill>
          <a:latin typeface="+mn-lt"/>
          <a:ea typeface="+mn-ea"/>
          <a:cs typeface="+mn-cs"/>
        </a:defRPr>
      </a:lvl1pPr>
      <a:lvl2pPr marL="1984444" algn="l" defTabSz="3968887" rtl="0" eaLnBrk="1" latinLnBrk="0" hangingPunct="1">
        <a:defRPr sz="7846" kern="1200">
          <a:solidFill>
            <a:schemeClr val="tx1"/>
          </a:solidFill>
          <a:latin typeface="+mn-lt"/>
          <a:ea typeface="+mn-ea"/>
          <a:cs typeface="+mn-cs"/>
        </a:defRPr>
      </a:lvl2pPr>
      <a:lvl3pPr marL="3968887" algn="l" defTabSz="3968887" rtl="0" eaLnBrk="1" latinLnBrk="0" hangingPunct="1">
        <a:defRPr sz="7846" kern="1200">
          <a:solidFill>
            <a:schemeClr val="tx1"/>
          </a:solidFill>
          <a:latin typeface="+mn-lt"/>
          <a:ea typeface="+mn-ea"/>
          <a:cs typeface="+mn-cs"/>
        </a:defRPr>
      </a:lvl3pPr>
      <a:lvl4pPr marL="5953331" algn="l" defTabSz="3968887" rtl="0" eaLnBrk="1" latinLnBrk="0" hangingPunct="1">
        <a:defRPr sz="7846" kern="1200">
          <a:solidFill>
            <a:schemeClr val="tx1"/>
          </a:solidFill>
          <a:latin typeface="+mn-lt"/>
          <a:ea typeface="+mn-ea"/>
          <a:cs typeface="+mn-cs"/>
        </a:defRPr>
      </a:lvl4pPr>
      <a:lvl5pPr marL="7937775" algn="l" defTabSz="3968887" rtl="0" eaLnBrk="1" latinLnBrk="0" hangingPunct="1">
        <a:defRPr sz="7846" kern="1200">
          <a:solidFill>
            <a:schemeClr val="tx1"/>
          </a:solidFill>
          <a:latin typeface="+mn-lt"/>
          <a:ea typeface="+mn-ea"/>
          <a:cs typeface="+mn-cs"/>
        </a:defRPr>
      </a:lvl5pPr>
      <a:lvl6pPr marL="9922218" algn="l" defTabSz="3968887" rtl="0" eaLnBrk="1" latinLnBrk="0" hangingPunct="1">
        <a:defRPr sz="7846" kern="1200">
          <a:solidFill>
            <a:schemeClr val="tx1"/>
          </a:solidFill>
          <a:latin typeface="+mn-lt"/>
          <a:ea typeface="+mn-ea"/>
          <a:cs typeface="+mn-cs"/>
        </a:defRPr>
      </a:lvl6pPr>
      <a:lvl7pPr marL="11906662" algn="l" defTabSz="3968887" rtl="0" eaLnBrk="1" latinLnBrk="0" hangingPunct="1">
        <a:defRPr sz="7846" kern="1200">
          <a:solidFill>
            <a:schemeClr val="tx1"/>
          </a:solidFill>
          <a:latin typeface="+mn-lt"/>
          <a:ea typeface="+mn-ea"/>
          <a:cs typeface="+mn-cs"/>
        </a:defRPr>
      </a:lvl7pPr>
      <a:lvl8pPr marL="13891104" algn="l" defTabSz="3968887" rtl="0" eaLnBrk="1" latinLnBrk="0" hangingPunct="1">
        <a:defRPr sz="7846" kern="1200">
          <a:solidFill>
            <a:schemeClr val="tx1"/>
          </a:solidFill>
          <a:latin typeface="+mn-lt"/>
          <a:ea typeface="+mn-ea"/>
          <a:cs typeface="+mn-cs"/>
        </a:defRPr>
      </a:lvl8pPr>
      <a:lvl9pPr marL="15875548" algn="l" defTabSz="3968887" rtl="0" eaLnBrk="1" latinLnBrk="0" hangingPunct="1">
        <a:defRPr sz="78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ubrik 1"/>
          <p:cNvSpPr>
            <a:spLocks noGrp="1" noChangeArrowheads="1"/>
          </p:cNvSpPr>
          <p:nvPr>
            <p:ph type="title"/>
          </p:nvPr>
        </p:nvSpPr>
        <p:spPr>
          <a:xfrm>
            <a:off x="3275983" y="8985394"/>
            <a:ext cx="19758050" cy="3889706"/>
          </a:xfrm>
        </p:spPr>
        <p:txBody>
          <a:bodyPr/>
          <a:lstStyle/>
          <a:p>
            <a:r>
              <a:rPr lang="pt-BR" altLang="sv-SE"/>
              <a:t>Inisintiur sequi aliquia tis dis</a:t>
            </a:r>
            <a:br>
              <a:rPr lang="pt-BR" altLang="sv-SE"/>
            </a:br>
            <a:r>
              <a:rPr lang="fr-FR" altLang="sv-SE"/>
              <a:t>in para earcien non et</a:t>
            </a:r>
            <a:endParaRPr lang="en-GB" altLang="sv-SE"/>
          </a:p>
        </p:txBody>
      </p:sp>
      <p:pic>
        <p:nvPicPr>
          <p:cNvPr id="12" name="Platshållare för innehåll 11"/>
          <p:cNvPicPr>
            <a:picLocks noGrp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85365" y="16442080"/>
            <a:ext cx="24263015" cy="16079720"/>
          </a:xfrm>
        </p:spPr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B84FC3B-9207-F44A-BCDB-5C025A81843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275982" y="13127997"/>
            <a:ext cx="20563924" cy="960632"/>
          </a:xfrm>
        </p:spPr>
        <p:txBody>
          <a:bodyPr rtlCol="0"/>
          <a:lstStyle/>
          <a:p>
            <a:pPr defTabSz="3968887" fontAlgn="auto">
              <a:spcAft>
                <a:spcPts val="0"/>
              </a:spcAft>
              <a:defRPr/>
            </a:pPr>
            <a:r>
              <a:rPr lang="en-GB" dirty="0" err="1"/>
              <a:t>Vsevolad</a:t>
            </a:r>
            <a:r>
              <a:rPr lang="en-GB" dirty="0"/>
              <a:t> </a:t>
            </a:r>
            <a:r>
              <a:rPr lang="en-GB" dirty="0" err="1"/>
              <a:t>Razummovkiy</a:t>
            </a:r>
            <a:endParaRPr lang="en-GB" dirty="0"/>
          </a:p>
        </p:txBody>
      </p:sp>
      <p:sp>
        <p:nvSpPr>
          <p:cNvPr id="7172" name="Platshållare för text 7"/>
          <p:cNvSpPr>
            <a:spLocks noGrp="1" noChangeArrowheads="1"/>
          </p:cNvSpPr>
          <p:nvPr>
            <p:ph type="body" sz="quarter" idx="17"/>
          </p:nvPr>
        </p:nvSpPr>
        <p:spPr>
          <a:xfrm>
            <a:off x="3275982" y="14398144"/>
            <a:ext cx="20563924" cy="958744"/>
          </a:xfrm>
        </p:spPr>
        <p:txBody>
          <a:bodyPr/>
          <a:lstStyle/>
          <a:p>
            <a:r>
              <a:rPr lang="en-GB" altLang="sv-SE"/>
              <a:t>Supervised by Ruban and P. Korzhavyi</a:t>
            </a:r>
          </a:p>
        </p:txBody>
      </p:sp>
      <p:sp>
        <p:nvSpPr>
          <p:cNvPr id="7173" name="Platshållare för text 2"/>
          <p:cNvSpPr>
            <a:spLocks noGrp="1" noChangeArrowheads="1"/>
          </p:cNvSpPr>
          <p:nvPr>
            <p:ph type="body" sz="quarter" idx="18"/>
          </p:nvPr>
        </p:nvSpPr>
        <p:spPr>
          <a:xfrm>
            <a:off x="17258921" y="39197150"/>
            <a:ext cx="3504700" cy="2194919"/>
          </a:xfrm>
        </p:spPr>
        <p:txBody>
          <a:bodyPr/>
          <a:lstStyle/>
          <a:p>
            <a:r>
              <a:rPr lang="en-GB" altLang="sv-SE" dirty="0" err="1"/>
              <a:t>Förnamn</a:t>
            </a:r>
            <a:r>
              <a:rPr lang="en-GB" altLang="sv-SE" dirty="0"/>
              <a:t> </a:t>
            </a:r>
            <a:r>
              <a:rPr lang="en-GB" altLang="sv-SE" dirty="0" err="1"/>
              <a:t>Efternamn</a:t>
            </a:r>
            <a:endParaRPr lang="en-GB" altLang="sv-SE" dirty="0"/>
          </a:p>
          <a:p>
            <a:r>
              <a:rPr lang="en-GB" altLang="sv-SE" dirty="0"/>
              <a:t>PhD Lorem ipsum</a:t>
            </a:r>
          </a:p>
        </p:txBody>
      </p:sp>
      <p:sp>
        <p:nvSpPr>
          <p:cNvPr id="7174" name="Platshållare för text 3"/>
          <p:cNvSpPr>
            <a:spLocks noGrp="1" noChangeArrowheads="1"/>
          </p:cNvSpPr>
          <p:nvPr>
            <p:ph type="body" sz="quarter" idx="19"/>
          </p:nvPr>
        </p:nvSpPr>
        <p:spPr>
          <a:xfrm>
            <a:off x="20927816" y="39197150"/>
            <a:ext cx="3667007" cy="2194919"/>
          </a:xfrm>
        </p:spPr>
        <p:txBody>
          <a:bodyPr/>
          <a:lstStyle/>
          <a:p>
            <a:r>
              <a:rPr lang="en-GB" altLang="sv-SE" dirty="0" err="1"/>
              <a:t>Adressvägen</a:t>
            </a:r>
            <a:r>
              <a:rPr lang="en-GB" altLang="sv-SE" dirty="0"/>
              <a:t> 25</a:t>
            </a:r>
          </a:p>
          <a:p>
            <a:r>
              <a:rPr lang="en-GB" altLang="sv-SE" dirty="0"/>
              <a:t>SE123 45 </a:t>
            </a:r>
            <a:r>
              <a:rPr lang="en-GB" altLang="sv-SE" dirty="0" err="1"/>
              <a:t>Storstan</a:t>
            </a:r>
            <a:endParaRPr lang="en-GB" altLang="sv-SE" dirty="0"/>
          </a:p>
        </p:txBody>
      </p:sp>
      <p:sp>
        <p:nvSpPr>
          <p:cNvPr id="7175" name="Platshållare för text 4"/>
          <p:cNvSpPr>
            <a:spLocks noGrp="1" noChangeArrowheads="1"/>
          </p:cNvSpPr>
          <p:nvPr>
            <p:ph type="body" sz="quarter" idx="20"/>
          </p:nvPr>
        </p:nvSpPr>
        <p:spPr>
          <a:xfrm>
            <a:off x="24757130" y="39197150"/>
            <a:ext cx="4238856" cy="2194919"/>
          </a:xfrm>
        </p:spPr>
        <p:txBody>
          <a:bodyPr/>
          <a:lstStyle/>
          <a:p>
            <a:r>
              <a:rPr lang="en-GB" altLang="sv-SE" dirty="0"/>
              <a:t>Tel: 070 898 58 345</a:t>
            </a:r>
          </a:p>
          <a:p>
            <a:r>
              <a:rPr lang="en-GB" altLang="sv-SE" dirty="0"/>
              <a:t>Email: namn.efternamn@kth.se</a:t>
            </a:r>
          </a:p>
        </p:txBody>
      </p:sp>
      <p:sp>
        <p:nvSpPr>
          <p:cNvPr id="7176" name="Platshållare för bild 5"/>
          <p:cNvSpPr>
            <a:spLocks noGrp="1" noChangeArrowheads="1" noTextEdit="1"/>
          </p:cNvSpPr>
          <p:nvPr>
            <p:ph type="pic" sz="quarter" idx="21"/>
          </p:nvPr>
        </p:nvSpPr>
        <p:spPr>
          <a:xfrm>
            <a:off x="1294327" y="36630203"/>
            <a:ext cx="6422452" cy="2257200"/>
          </a:xfrm>
        </p:spPr>
      </p:sp>
      <p:sp>
        <p:nvSpPr>
          <p:cNvPr id="7177" name="Platshållare för bild 8"/>
          <p:cNvSpPr>
            <a:spLocks noGrp="1" noChangeArrowheads="1" noTextEdit="1"/>
          </p:cNvSpPr>
          <p:nvPr>
            <p:ph type="pic" sz="quarter" idx="22"/>
          </p:nvPr>
        </p:nvSpPr>
        <p:spPr>
          <a:xfrm>
            <a:off x="27577407" y="1001603"/>
            <a:ext cx="1418579" cy="1175540"/>
          </a:xfrm>
        </p:spPr>
      </p:sp>
      <p:sp>
        <p:nvSpPr>
          <p:cNvPr id="7178" name="Platshållare för innehåll 9"/>
          <p:cNvSpPr>
            <a:spLocks noGrp="1" noChangeArrowheads="1"/>
          </p:cNvSpPr>
          <p:nvPr>
            <p:ph idx="23"/>
          </p:nvPr>
        </p:nvSpPr>
        <p:spPr>
          <a:xfrm>
            <a:off x="21041053" y="28522631"/>
            <a:ext cx="6277130" cy="3810440"/>
          </a:xfrm>
        </p:spPr>
        <p:txBody>
          <a:bodyPr/>
          <a:lstStyle/>
          <a:p>
            <a:pPr marL="371783" indent="-371783">
              <a:buFont typeface="Arial" panose="020B0604020202020204" pitchFamily="34" charset="0"/>
              <a:buAutoNum type="arabicPeriod"/>
            </a:pPr>
            <a:endParaRPr lang="en-GB" altLang="sv-SE"/>
          </a:p>
        </p:txBody>
      </p:sp>
      <p:sp>
        <p:nvSpPr>
          <p:cNvPr id="7179" name="Platshållare för innehåll 10"/>
          <p:cNvSpPr>
            <a:spLocks noGrp="1" noChangeArrowheads="1"/>
          </p:cNvSpPr>
          <p:nvPr>
            <p:ph idx="24"/>
          </p:nvPr>
        </p:nvSpPr>
        <p:spPr>
          <a:xfrm>
            <a:off x="21003308" y="33157818"/>
            <a:ext cx="6277130" cy="3810440"/>
          </a:xfrm>
        </p:spPr>
        <p:txBody>
          <a:bodyPr/>
          <a:lstStyle/>
          <a:p>
            <a:endParaRPr lang="en-GB" altLang="sv-SE"/>
          </a:p>
        </p:txBody>
      </p:sp>
      <p:pic>
        <p:nvPicPr>
          <p:cNvPr id="718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27816" y="19559886"/>
            <a:ext cx="6390368" cy="3538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181" name="Grupp 2047"/>
          <p:cNvGrpSpPr>
            <a:grpSpLocks/>
          </p:cNvGrpSpPr>
          <p:nvPr/>
        </p:nvGrpSpPr>
        <p:grpSpPr bwMode="auto">
          <a:xfrm>
            <a:off x="21075024" y="28007398"/>
            <a:ext cx="6275244" cy="377303"/>
            <a:chOff x="5164138" y="6481763"/>
            <a:chExt cx="1436687" cy="87285"/>
          </a:xfrm>
        </p:grpSpPr>
        <p:sp>
          <p:nvSpPr>
            <p:cNvPr id="7188" name="textruta 13"/>
            <p:cNvSpPr txBox="1">
              <a:spLocks noChangeArrowheads="1"/>
            </p:cNvSpPr>
            <p:nvPr/>
          </p:nvSpPr>
          <p:spPr bwMode="auto">
            <a:xfrm>
              <a:off x="5164138" y="6505575"/>
              <a:ext cx="252863" cy="63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6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6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6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6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6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3338513" eaLnBrk="0" fontAlgn="base" hangingPunct="0">
                <a:spcBef>
                  <a:spcPct val="0"/>
                </a:spcBef>
                <a:spcAft>
                  <a:spcPct val="0"/>
                </a:spcAft>
                <a:defRPr sz="6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3338513" eaLnBrk="0" fontAlgn="base" hangingPunct="0">
                <a:spcBef>
                  <a:spcPct val="0"/>
                </a:spcBef>
                <a:spcAft>
                  <a:spcPct val="0"/>
                </a:spcAft>
                <a:defRPr sz="6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3338513" eaLnBrk="0" fontAlgn="base" hangingPunct="0">
                <a:spcBef>
                  <a:spcPct val="0"/>
                </a:spcBef>
                <a:spcAft>
                  <a:spcPct val="0"/>
                </a:spcAft>
                <a:defRPr sz="6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3338513" eaLnBrk="0" fontAlgn="base" hangingPunct="0">
                <a:spcBef>
                  <a:spcPct val="0"/>
                </a:spcBef>
                <a:spcAft>
                  <a:spcPct val="0"/>
                </a:spcAft>
                <a:defRPr sz="6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sv-SE" sz="1783" b="1"/>
                <a:t>Footnotes</a:t>
              </a:r>
            </a:p>
          </p:txBody>
        </p:sp>
        <p:cxnSp>
          <p:nvCxnSpPr>
            <p:cNvPr id="31" name="Rak 30">
              <a:extLst>
                <a:ext uri="{FF2B5EF4-FFF2-40B4-BE49-F238E27FC236}">
                  <a16:creationId xmlns:a16="http://schemas.microsoft.com/office/drawing/2014/main" id="{0833FF65-21DE-2643-B68D-EFB925EB12D0}"/>
                </a:ext>
              </a:extLst>
            </p:cNvPr>
            <p:cNvCxnSpPr/>
            <p:nvPr/>
          </p:nvCxnSpPr>
          <p:spPr>
            <a:xfrm>
              <a:off x="5164138" y="6481763"/>
              <a:ext cx="1436687" cy="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82" name="Grupp 33"/>
          <p:cNvGrpSpPr>
            <a:grpSpLocks/>
          </p:cNvGrpSpPr>
          <p:nvPr/>
        </p:nvGrpSpPr>
        <p:grpSpPr bwMode="auto">
          <a:xfrm>
            <a:off x="21037279" y="32636923"/>
            <a:ext cx="6277130" cy="377303"/>
            <a:chOff x="5164138" y="6481763"/>
            <a:chExt cx="1436687" cy="87285"/>
          </a:xfrm>
        </p:grpSpPr>
        <p:sp>
          <p:nvSpPr>
            <p:cNvPr id="7186" name="textruta 34"/>
            <p:cNvSpPr txBox="1">
              <a:spLocks noChangeArrowheads="1"/>
            </p:cNvSpPr>
            <p:nvPr/>
          </p:nvSpPr>
          <p:spPr bwMode="auto">
            <a:xfrm>
              <a:off x="5164138" y="6505575"/>
              <a:ext cx="281771" cy="63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6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6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6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6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6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3338513" eaLnBrk="0" fontAlgn="base" hangingPunct="0">
                <a:spcBef>
                  <a:spcPct val="0"/>
                </a:spcBef>
                <a:spcAft>
                  <a:spcPct val="0"/>
                </a:spcAft>
                <a:defRPr sz="6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3338513" eaLnBrk="0" fontAlgn="base" hangingPunct="0">
                <a:spcBef>
                  <a:spcPct val="0"/>
                </a:spcBef>
                <a:spcAft>
                  <a:spcPct val="0"/>
                </a:spcAft>
                <a:defRPr sz="6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3338513" eaLnBrk="0" fontAlgn="base" hangingPunct="0">
                <a:spcBef>
                  <a:spcPct val="0"/>
                </a:spcBef>
                <a:spcAft>
                  <a:spcPct val="0"/>
                </a:spcAft>
                <a:defRPr sz="6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3338513" eaLnBrk="0" fontAlgn="base" hangingPunct="0">
                <a:spcBef>
                  <a:spcPct val="0"/>
                </a:spcBef>
                <a:spcAft>
                  <a:spcPct val="0"/>
                </a:spcAft>
                <a:defRPr sz="6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sv-SE" sz="1783" b="1"/>
                <a:t>References</a:t>
              </a:r>
            </a:p>
          </p:txBody>
        </p:sp>
        <p:cxnSp>
          <p:nvCxnSpPr>
            <p:cNvPr id="36" name="Rak 35">
              <a:extLst>
                <a:ext uri="{FF2B5EF4-FFF2-40B4-BE49-F238E27FC236}">
                  <a16:creationId xmlns:a16="http://schemas.microsoft.com/office/drawing/2014/main" id="{43071095-15EC-C740-BEAF-269C2C84B76C}"/>
                </a:ext>
              </a:extLst>
            </p:cNvPr>
            <p:cNvCxnSpPr/>
            <p:nvPr/>
          </p:nvCxnSpPr>
          <p:spPr>
            <a:xfrm>
              <a:off x="5164138" y="6481763"/>
              <a:ext cx="1436687" cy="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18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5418" y="24648022"/>
            <a:ext cx="6392256" cy="3540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4" name="textruta 18"/>
          <p:cNvSpPr txBox="1">
            <a:spLocks noChangeArrowheads="1"/>
          </p:cNvSpPr>
          <p:nvPr/>
        </p:nvSpPr>
        <p:spPr bwMode="auto">
          <a:xfrm>
            <a:off x="1294327" y="35177219"/>
            <a:ext cx="3963393" cy="402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6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6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6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6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6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33851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33851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33851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33851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sv-SE" sz="2615" b="1"/>
              <a:t>IN COOPERATION WITH: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73f988fe6df8ae7d8013c6fd66a1c042d9bb9d"/>
  <p:tag name="THINKCELLUNDODONOTDELETE" val="0"/>
</p:tagLst>
</file>

<file path=ppt/theme/theme1.xml><?xml version="1.0" encoding="utf-8"?>
<a:theme xmlns:a="http://schemas.openxmlformats.org/drawingml/2006/main" name="KTH_PPT template">
  <a:themeElements>
    <a:clrScheme name="Anpassat 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1954A6"/>
      </a:accent1>
      <a:accent2>
        <a:srgbClr val="5893E5"/>
      </a:accent2>
      <a:accent3>
        <a:srgbClr val="9D102D"/>
      </a:accent3>
      <a:accent4>
        <a:srgbClr val="EC4769"/>
      </a:accent4>
      <a:accent5>
        <a:srgbClr val="62922E"/>
      </a:accent5>
      <a:accent6>
        <a:srgbClr val="A1D16D"/>
      </a:accent6>
      <a:hlink>
        <a:srgbClr val="595959"/>
      </a:hlink>
      <a:folHlink>
        <a:srgbClr val="C2C2C4"/>
      </a:folHlink>
    </a:clrScheme>
    <a:fontScheme name="Anpassat 2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3" id="{8F426FF2-B53D-074E-9D28-BE51F5ABF035}" vid="{C1E67750-86DA-5D42-B69E-0F605BB16D6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KTH Posters StÜende 841x1189_181001</Template>
  <TotalTime>48</TotalTime>
  <Words>51</Words>
  <Application>Microsoft Office PowerPoint</Application>
  <PresentationFormat>Anpassad</PresentationFormat>
  <Paragraphs>12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Open Sans</vt:lpstr>
      <vt:lpstr>Times New Roman</vt:lpstr>
      <vt:lpstr>KTH_PPT template</vt:lpstr>
      <vt:lpstr>Inisintiur sequi aliquia tis dis in para earcien non et</vt:lpstr>
    </vt:vector>
  </TitlesOfParts>
  <Company>KTH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Inisintiur sequi aliquia tis dis in para earcien non et</dc:title>
  <dc:creator>Gunilla Iverfelt</dc:creator>
  <cp:lastModifiedBy>Sean Roshan</cp:lastModifiedBy>
  <cp:revision>5</cp:revision>
  <cp:lastPrinted>2013-05-27T09:10:21Z</cp:lastPrinted>
  <dcterms:created xsi:type="dcterms:W3CDTF">2018-10-25T06:23:03Z</dcterms:created>
  <dcterms:modified xsi:type="dcterms:W3CDTF">2023-03-15T13:18:07Z</dcterms:modified>
</cp:coreProperties>
</file>